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6858000" cy="9144000" type="screen4x3"/>
  <p:notesSz cx="6805613" cy="99441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ED0"/>
    <a:srgbClr val="F47200"/>
    <a:srgbClr val="0C0B10"/>
    <a:srgbClr val="0071BC"/>
    <a:srgbClr val="0C6EA5"/>
    <a:srgbClr val="F2B800"/>
    <a:srgbClr val="474B53"/>
    <a:srgbClr val="191E28"/>
    <a:srgbClr val="DF3A42"/>
    <a:srgbClr val="E75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napToGrid="0" showGuides="1">
      <p:cViewPr varScale="1">
        <p:scale>
          <a:sx n="84" d="100"/>
          <a:sy n="84" d="100"/>
        </p:scale>
        <p:origin x="2382" y="102"/>
      </p:cViewPr>
      <p:guideLst>
        <p:guide pos="2160"/>
        <p:guide orient="horz" pos="2880"/>
        <p:guide pos="3589"/>
        <p:guide orient="horz" pos="2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7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CE64B1-A436-4138-9DFD-5FB197138D4D}" type="datetime1">
              <a:rPr lang="fr-FR" smtClean="0"/>
              <a:t>08/07/2022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382278-9022-4EC9-ACDD-666789B7B00F}" type="datetime1">
              <a:rPr lang="fr-FR" noProof="0" smtClean="0"/>
              <a:t>08/07/2022</a:t>
            </a:fld>
            <a:endParaRPr lang="fr-FR" noProof="0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945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6431B22D-278B-4494-9983-22D9FEE2D0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780CA53D-B21C-44EE-A7DC-F80DFA651A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7859" y="0"/>
            <a:ext cx="619200" cy="1295400"/>
          </a:xfrm>
          <a:solidFill>
            <a:schemeClr val="bg2"/>
          </a:solidFill>
        </p:spPr>
        <p:txBody>
          <a:bodyPr lIns="72000" tIns="108000" rIns="72000" bIns="72000" rtlCol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  <a:latin typeface="+mn-lt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fr-FR" noProof="0" dirty="0"/>
              <a:t>L’ÈRE DU</a:t>
            </a:r>
          </a:p>
        </p:txBody>
      </p:sp>
      <p:sp>
        <p:nvSpPr>
          <p:cNvPr id="29" name="Titre 28">
            <a:extLst>
              <a:ext uri="{FF2B5EF4-FFF2-40B4-BE49-F238E27FC236}">
                <a16:creationId xmlns:a16="http://schemas.microsoft.com/office/drawing/2014/main" id="{CF5BE93F-A649-42C8-AEBD-2B75A390FA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090" y="299964"/>
            <a:ext cx="5915025" cy="1039695"/>
          </a:xfrm>
        </p:spPr>
        <p:txBody>
          <a:bodyPr lIns="0" tIns="0" rIns="0" bIns="0" rtlCol="0">
            <a:noAutofit/>
          </a:bodyPr>
          <a:lstStyle>
            <a:lvl1pPr algn="r">
              <a:defRPr sz="953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dirty="0"/>
              <a:t>BIG DATA</a:t>
            </a: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Pr>
        <a:gradFill flip="none" rotWithShape="1"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7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fr-FR" noProof="0" dirty="0"/>
          </a:p>
        </p:txBody>
      </p:sp>
      <p:sp>
        <p:nvSpPr>
          <p:cNvPr id="3" name="Espace réservé au texte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JJ.MM.20XX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Espace réservé d’image 48" descr="Icône de pouce dressé">
            <a:extLst>
              <a:ext uri="{FF2B5EF4-FFF2-40B4-BE49-F238E27FC236}">
                <a16:creationId xmlns:a16="http://schemas.microsoft.com/office/drawing/2014/main" id="{18E59CD9-FD5B-4D90-A991-8BE2449BF36F}"/>
              </a:ext>
            </a:extLst>
          </p:cNvPr>
          <p:cNvSpPr txBox="1">
            <a:spLocks/>
          </p:cNvSpPr>
          <p:nvPr/>
        </p:nvSpPr>
        <p:spPr>
          <a:xfrm>
            <a:off x="1416208" y="2742902"/>
            <a:ext cx="386165" cy="386165"/>
          </a:xfrm>
          <a:prstGeom prst="ellipse">
            <a:avLst/>
          </a:prstGeom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fr-FR" dirty="0"/>
          </a:p>
        </p:txBody>
      </p:sp>
      <p:sp>
        <p:nvSpPr>
          <p:cNvPr id="52" name="Espace réservé d’image 48" descr="Icône d’e-mail">
            <a:extLst>
              <a:ext uri="{FF2B5EF4-FFF2-40B4-BE49-F238E27FC236}">
                <a16:creationId xmlns:a16="http://schemas.microsoft.com/office/drawing/2014/main" id="{A2AB63E4-F858-4F2E-9AA6-83CBE42C4FA0}"/>
              </a:ext>
            </a:extLst>
          </p:cNvPr>
          <p:cNvSpPr txBox="1">
            <a:spLocks/>
          </p:cNvSpPr>
          <p:nvPr/>
        </p:nvSpPr>
        <p:spPr>
          <a:xfrm>
            <a:off x="4677392" y="4202365"/>
            <a:ext cx="386165" cy="386165"/>
          </a:xfrm>
          <a:prstGeom prst="ellipse">
            <a:avLst/>
          </a:prstGeom>
        </p:spPr>
        <p:txBody>
          <a:bodyPr lIns="0" tIns="0" rIns="0" bIns="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fr-FR" dirty="0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060A86E0-6A44-4195-9504-1511DEECD62E}"/>
              </a:ext>
            </a:extLst>
          </p:cNvPr>
          <p:cNvSpPr txBox="1"/>
          <p:nvPr/>
        </p:nvSpPr>
        <p:spPr>
          <a:xfrm>
            <a:off x="638791" y="571759"/>
            <a:ext cx="5989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solidFill>
                  <a:schemeClr val="bg1"/>
                </a:solidFill>
                <a:latin typeface="Modern Love" panose="04090805081005020601" pitchFamily="82" charset="0"/>
              </a:rPr>
              <a:t>DES DRAPS </a:t>
            </a:r>
          </a:p>
          <a:p>
            <a:pPr algn="ctr"/>
            <a:r>
              <a:rPr lang="fr-FR" sz="8000" dirty="0">
                <a:solidFill>
                  <a:schemeClr val="bg1"/>
                </a:solidFill>
                <a:latin typeface="Modern Love" panose="04090805081005020601" pitchFamily="82" charset="0"/>
              </a:rPr>
              <a:t>DES BRAS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93E89EFB-468B-45D4-9A4F-64A401894B71}"/>
              </a:ext>
            </a:extLst>
          </p:cNvPr>
          <p:cNvSpPr txBox="1"/>
          <p:nvPr/>
        </p:nvSpPr>
        <p:spPr>
          <a:xfrm>
            <a:off x="-256222" y="8479808"/>
            <a:ext cx="2556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5EAED0"/>
                </a:solidFill>
              </a:rPr>
              <a:t>05 45 32 76 76</a:t>
            </a:r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805716F5-E1EA-4457-A526-506B3EB7BC66}"/>
              </a:ext>
            </a:extLst>
          </p:cNvPr>
          <p:cNvSpPr txBox="1"/>
          <p:nvPr/>
        </p:nvSpPr>
        <p:spPr>
          <a:xfrm>
            <a:off x="0" y="4882048"/>
            <a:ext cx="6858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i="1" dirty="0">
                <a:solidFill>
                  <a:schemeClr val="bg1"/>
                </a:solidFill>
              </a:rPr>
              <a:t>Apportez</a:t>
            </a:r>
            <a:r>
              <a:rPr lang="fr-FR" sz="2300" i="1" dirty="0">
                <a:solidFill>
                  <a:schemeClr val="bg1"/>
                </a:solidFill>
              </a:rPr>
              <a:t>-nous </a:t>
            </a:r>
            <a:r>
              <a:rPr lang="fr-FR" sz="2400" i="1" dirty="0">
                <a:solidFill>
                  <a:schemeClr val="bg1"/>
                </a:solidFill>
              </a:rPr>
              <a:t>vieux draps, housses de couette, </a:t>
            </a:r>
            <a:br>
              <a:rPr lang="fr-FR" sz="2400" i="1" dirty="0">
                <a:solidFill>
                  <a:schemeClr val="bg1"/>
                </a:solidFill>
              </a:rPr>
            </a:br>
            <a:r>
              <a:rPr lang="fr-FR" sz="2400" i="1" dirty="0">
                <a:solidFill>
                  <a:schemeClr val="bg1"/>
                </a:solidFill>
              </a:rPr>
              <a:t>taies de traversin, voilages ou rideaux…</a:t>
            </a:r>
          </a:p>
          <a:p>
            <a:pPr algn="ctr"/>
            <a:r>
              <a:rPr lang="fr-FR" sz="2400" i="1">
                <a:solidFill>
                  <a:schemeClr val="bg1"/>
                </a:solidFill>
              </a:rPr>
              <a:t>R</a:t>
            </a:r>
            <a:r>
              <a:rPr lang="fr-FR" sz="3200" i="1">
                <a:solidFill>
                  <a:schemeClr val="bg1"/>
                </a:solidFill>
              </a:rPr>
              <a:t>ejoignez </a:t>
            </a:r>
            <a:r>
              <a:rPr lang="fr-FR" sz="2400" i="1">
                <a:solidFill>
                  <a:schemeClr val="bg1"/>
                </a:solidFill>
              </a:rPr>
              <a:t>le </a:t>
            </a:r>
            <a:r>
              <a:rPr lang="fr-FR" sz="2400" i="1" dirty="0">
                <a:solidFill>
                  <a:schemeClr val="bg1"/>
                </a:solidFill>
              </a:rPr>
              <a:t>nouveau projet artistique collectif </a:t>
            </a:r>
          </a:p>
          <a:p>
            <a:pPr algn="ctr"/>
            <a:r>
              <a:rPr lang="fr-FR" sz="2400" i="1" dirty="0">
                <a:solidFill>
                  <a:schemeClr val="bg1"/>
                </a:solidFill>
              </a:rPr>
              <a:t>et participatif …</a:t>
            </a:r>
          </a:p>
          <a:p>
            <a:pPr algn="ctr"/>
            <a:endParaRPr lang="fr-FR" sz="2300" i="1" dirty="0">
              <a:solidFill>
                <a:schemeClr val="bg1"/>
              </a:solidFill>
            </a:endParaRPr>
          </a:p>
          <a:p>
            <a:pPr algn="ctr"/>
            <a:r>
              <a:rPr lang="fr-FR" sz="2300" i="1" dirty="0">
                <a:solidFill>
                  <a:srgbClr val="F47200"/>
                </a:solidFill>
              </a:rPr>
              <a:t>ON A BESOIN DE VOUS ! </a:t>
            </a:r>
            <a:br>
              <a:rPr lang="fr-FR" i="1" dirty="0">
                <a:solidFill>
                  <a:schemeClr val="bg1"/>
                </a:solidFill>
              </a:rPr>
            </a:br>
            <a:endParaRPr lang="fr-FR" sz="2000" i="1" dirty="0">
              <a:solidFill>
                <a:schemeClr val="bg1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0A6F898-BE06-4FB0-AEC1-0C69EF59DA47}"/>
              </a:ext>
            </a:extLst>
          </p:cNvPr>
          <p:cNvSpPr txBox="1"/>
          <p:nvPr/>
        </p:nvSpPr>
        <p:spPr>
          <a:xfrm>
            <a:off x="10010886" y="1946350"/>
            <a:ext cx="374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>
                <a:solidFill>
                  <a:schemeClr val="bg1"/>
                </a:solidFill>
              </a:rPr>
              <a:t>Châteaubernard</a:t>
            </a:r>
          </a:p>
          <a:p>
            <a:pPr algn="ctr"/>
            <a:endParaRPr lang="fr-FR" sz="2800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54AEEA6-14DC-2252-320B-DD28CD9B1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76358" y="7794652"/>
            <a:ext cx="782123" cy="639436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C0CB7C9-B067-CCA6-467C-AD6D21BF82CB}"/>
              </a:ext>
            </a:extLst>
          </p:cNvPr>
          <p:cNvSpPr txBox="1"/>
          <p:nvPr/>
        </p:nvSpPr>
        <p:spPr>
          <a:xfrm rot="21074289">
            <a:off x="-246361" y="1372245"/>
            <a:ext cx="1908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dirty="0">
                <a:solidFill>
                  <a:srgbClr val="F47200"/>
                </a:solidFill>
                <a:latin typeface="Bahnschrift SemiBold" panose="020B0502040204020203" pitchFamily="34" charset="0"/>
              </a:rPr>
              <a:t>&amp;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39C7D8A-4BFD-8930-6CE9-235B055E3D2D}"/>
              </a:ext>
            </a:extLst>
          </p:cNvPr>
          <p:cNvSpPr txBox="1"/>
          <p:nvPr/>
        </p:nvSpPr>
        <p:spPr>
          <a:xfrm>
            <a:off x="55548" y="2851928"/>
            <a:ext cx="6802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spc="-150" dirty="0">
                <a:solidFill>
                  <a:srgbClr val="F47200"/>
                </a:solidFill>
                <a:latin typeface="Modern Love" panose="04090805081005020601" pitchFamily="82" charset="0"/>
              </a:rPr>
              <a:t>Pour tresser l’avenir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AA249E3-DCD6-3D0F-B79A-1A9B175943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0124" y="7630661"/>
            <a:ext cx="5839216" cy="107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47045"/>
      </p:ext>
    </p:extLst>
  </p:cSld>
  <p:clrMapOvr>
    <a:masterClrMapping/>
  </p:clrMapOvr>
</p:sld>
</file>

<file path=ppt/theme/theme1.xml><?xml version="1.0" encoding="utf-8"?>
<a:theme xmlns:a="http://schemas.openxmlformats.org/drawingml/2006/main" name="InfographicsPoster_Tech_v1_mo">
  <a:themeElements>
    <a:clrScheme name="Custom 19">
      <a:dk1>
        <a:srgbClr val="0071BC"/>
      </a:dk1>
      <a:lt1>
        <a:srgbClr val="FFFFFF"/>
      </a:lt1>
      <a:dk2>
        <a:srgbClr val="191E28"/>
      </a:dk2>
      <a:lt2>
        <a:srgbClr val="F7931E"/>
      </a:lt2>
      <a:accent1>
        <a:srgbClr val="29ABE2"/>
      </a:accent1>
      <a:accent2>
        <a:srgbClr val="1B1464"/>
      </a:accent2>
      <a:accent3>
        <a:srgbClr val="F15A24"/>
      </a:accent3>
      <a:accent4>
        <a:srgbClr val="ED1C24"/>
      </a:accent4>
      <a:accent5>
        <a:srgbClr val="8CC63F"/>
      </a:accent5>
      <a:accent6>
        <a:srgbClr val="D4145A"/>
      </a:accent6>
      <a:hlink>
        <a:srgbClr val="29ABE2"/>
      </a:hlink>
      <a:folHlink>
        <a:srgbClr val="29ABE2"/>
      </a:folHlink>
    </a:clrScheme>
    <a:fontScheme name="Custom 10">
      <a:majorFont>
        <a:latin typeface="Tahoma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4308083_TF89753508" id="{67DB8827-216B-4121-81EA-6639929340A5}" vid="{838A2C6C-D223-4CEA-8EB7-39DD6F10B7F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CA591A-B9FA-47BD-A1F6-0A218B01BC5E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terms/"/>
    <ds:schemaRef ds:uri="71af3243-3dd4-4a8d-8c0d-dd76da1f02a5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4143643-2CC1-40E8-8F96-3A622E5C87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C39D06-EEDE-42A2-B3BB-C660DC8711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Affiche d’infographie Technologie</Template>
  <TotalTime>151</TotalTime>
  <Words>48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Bahnschrift SemiBold</vt:lpstr>
      <vt:lpstr>Calibri</vt:lpstr>
      <vt:lpstr>Modern Love</vt:lpstr>
      <vt:lpstr>Tahoma</vt:lpstr>
      <vt:lpstr>InfographicsPoster_Tech_v1_mo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Jean-Michel BOQUET</dc:creator>
  <cp:lastModifiedBy>Jean-Michel BOQUET</cp:lastModifiedBy>
  <cp:revision>9</cp:revision>
  <cp:lastPrinted>2022-03-07T15:51:58Z</cp:lastPrinted>
  <dcterms:created xsi:type="dcterms:W3CDTF">2022-03-07T15:31:16Z</dcterms:created>
  <dcterms:modified xsi:type="dcterms:W3CDTF">2022-07-08T15:18:25Z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